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C7E5F6-9FEA-BA0A-D1C5-36C432F7B3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2254B64-AF7C-37D2-AD99-6CDD1AE8BE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1AC8BE-54B4-8927-D7ED-AFC2CBA14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E4B92-9658-4CFB-A8BD-7D5012940B22}" type="datetimeFigureOut">
              <a:rPr lang="es-CO" smtClean="0"/>
              <a:t>19/05/2026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3016450-FF08-D616-9332-9C98AE744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1EAEE8-A25F-4B6D-2EBA-55CE5D94F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2509-A200-40AF-A291-4EA932D1875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9493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D38C0F-26E6-EB08-3A63-178A64B65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B666A9A-9791-1C59-3AA8-03CC2968B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4686BCB-641F-4577-44FF-5F2D0D0FE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E4B92-9658-4CFB-A8BD-7D5012940B22}" type="datetimeFigureOut">
              <a:rPr lang="es-CO" smtClean="0"/>
              <a:t>19/05/2026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56E6BD1-F96C-2E65-DAA5-1FA434D03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35B054-A3C8-5FA1-2F94-9BCEC47E9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2509-A200-40AF-A291-4EA932D1875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33822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DB52C08-F3A3-5E19-932D-5B9061A973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E470FEF-8442-EE7B-E20B-445B130415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ACEAC0-3321-F449-B0E1-E423D4551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E4B92-9658-4CFB-A8BD-7D5012940B22}" type="datetimeFigureOut">
              <a:rPr lang="es-CO" smtClean="0"/>
              <a:t>19/05/2026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605C644-2460-DE36-2A46-497DD94EF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3E663A5-2910-06F0-1FB8-EBD1ED22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2509-A200-40AF-A291-4EA932D1875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0325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EB27F0-7275-D0D1-52A2-1DD4A4628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D052FE-78EE-2BF6-E19C-1B4B279391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DB5149C-82A0-2F98-F342-DA217A99D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E4B92-9658-4CFB-A8BD-7D5012940B22}" type="datetimeFigureOut">
              <a:rPr lang="es-CO" smtClean="0"/>
              <a:t>19/05/2026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89CFDE-0928-52F7-7CF8-248E24452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E229571-3040-2A5C-1921-B5BA0A497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2509-A200-40AF-A291-4EA932D1875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80284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7CC8D9-1997-38F7-E3E7-FE6CD8BFE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C00CFDB-E13F-9BD5-B7BF-70904BADA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4EDEDBD-C1A1-7BA8-ADB4-0FAF590B3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E4B92-9658-4CFB-A8BD-7D5012940B22}" type="datetimeFigureOut">
              <a:rPr lang="es-CO" smtClean="0"/>
              <a:t>19/05/2026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87C468-4847-4A98-0DA8-4A81E14EA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6842BB-69AA-F50A-A56D-DBA89D8BB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2509-A200-40AF-A291-4EA932D1875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86005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7AACF9-A4BF-7B1C-741C-8A4D63ED2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0EC08EE-2D45-88F4-A659-9BFE34069B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AEB4F57-9389-2605-4631-83BF782BD7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1C7FFC7-A102-205D-5D4A-E0B4AF992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E4B92-9658-4CFB-A8BD-7D5012940B22}" type="datetimeFigureOut">
              <a:rPr lang="es-CO" smtClean="0"/>
              <a:t>19/05/2026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CA1B0F6-220B-309A-5086-15FD9B898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E5593E1-BCCC-D378-3EE1-F3C105DB4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2509-A200-40AF-A291-4EA932D1875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40968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4F56CB-5EC6-9111-41C6-2C072FD15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976903D-712A-9A46-B898-5CDDDD79A2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DD68E9C-C4CB-6236-3602-2D0359EC6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84DD597-B762-313C-9EFD-BECC7AE17B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0CCAD3C-4FE4-7F85-ED47-76C929B623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BD19004-989F-6400-50EF-0910D23B3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E4B92-9658-4CFB-A8BD-7D5012940B22}" type="datetimeFigureOut">
              <a:rPr lang="es-CO" smtClean="0"/>
              <a:t>19/05/2026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7878E3A-E3B4-5ACD-31F0-53828867D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D955D42-C077-22A0-89C5-65D438C15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2509-A200-40AF-A291-4EA932D1875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18520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F87D24-FBAB-4114-BF3C-EF11E7331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26ABD9E-3D1A-7538-FED6-0221A2B7E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E4B92-9658-4CFB-A8BD-7D5012940B22}" type="datetimeFigureOut">
              <a:rPr lang="es-CO" smtClean="0"/>
              <a:t>19/05/2026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74ED081-3017-2F60-1216-FF9989C89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24943E6-9EDD-3F35-0F84-6A6D8E188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2509-A200-40AF-A291-4EA932D1875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26266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201A33A-8753-A77C-1A85-EACC944DC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E4B92-9658-4CFB-A8BD-7D5012940B22}" type="datetimeFigureOut">
              <a:rPr lang="es-CO" smtClean="0"/>
              <a:t>19/05/2026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D87BBD7-96EE-D416-11BC-9819D91FC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751FDAA-FBE1-5C2A-EF2A-B4840BA71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2509-A200-40AF-A291-4EA932D1875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414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95F7FD-963D-6404-F172-E362D84CF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4FD6C9-84AE-46EF-1479-4905730D7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2049818-0B5B-9BDB-4FBE-BB1B5D5094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F5AB2A8-1452-6F55-3A55-839774689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E4B92-9658-4CFB-A8BD-7D5012940B22}" type="datetimeFigureOut">
              <a:rPr lang="es-CO" smtClean="0"/>
              <a:t>19/05/2026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9C4589C-A708-9E6E-4D16-C3615483E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04E8452-4D9D-9405-8F33-09B708D0A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2509-A200-40AF-A291-4EA932D1875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57693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14BDFA-7578-06C1-8413-3B9365856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B940091-62A5-AE1D-1CEB-7C804F7AEC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508A406-D67E-0165-C348-E6E15E8995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A9ECEF9-BE98-0A6C-94BF-82E6C1E96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E4B92-9658-4CFB-A8BD-7D5012940B22}" type="datetimeFigureOut">
              <a:rPr lang="es-CO" smtClean="0"/>
              <a:t>19/05/2026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C1F9093-0FE8-4E2A-A2B6-CBAAB3E90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97B3E54-A4D1-272A-F10D-D999ED946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E2509-A200-40AF-A291-4EA932D1875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19689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C6B39CC-6A40-A111-3C38-031281211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E192A17-CC84-D0D8-9048-02CFF3315C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E2CDAD-D09F-61A5-1803-CA02FE1F2B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E4B92-9658-4CFB-A8BD-7D5012940B22}" type="datetimeFigureOut">
              <a:rPr lang="es-CO" smtClean="0"/>
              <a:t>19/05/2026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37F331-31C1-0216-B20B-7C75752606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622BFA-62CB-7BC3-5E93-F1C8B9161E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E2509-A200-40AF-A291-4EA932D1875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37266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3D53BE29-2B0B-45DD-8F70-51F6DCAF24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56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3D53BE29-2B0B-45DD-8F70-51F6DCAF24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4082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analista de marketing</dc:creator>
  <cp:lastModifiedBy>analista de marketing</cp:lastModifiedBy>
  <cp:revision>1</cp:revision>
  <dcterms:created xsi:type="dcterms:W3CDTF">2026-05-19T13:36:37Z</dcterms:created>
  <dcterms:modified xsi:type="dcterms:W3CDTF">2026-05-19T13:36:59Z</dcterms:modified>
</cp:coreProperties>
</file>